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304" r:id="rId4"/>
    <p:sldId id="372" r:id="rId5"/>
    <p:sldId id="370" r:id="rId6"/>
    <p:sldId id="376" r:id="rId7"/>
    <p:sldId id="379" r:id="rId8"/>
    <p:sldId id="381" r:id="rId9"/>
    <p:sldId id="380" r:id="rId10"/>
    <p:sldId id="378" r:id="rId11"/>
    <p:sldId id="375" r:id="rId12"/>
    <p:sldId id="371" r:id="rId13"/>
    <p:sldId id="377" r:id="rId14"/>
    <p:sldId id="373" r:id="rId15"/>
    <p:sldId id="374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6975" autoAdjust="0"/>
  </p:normalViewPr>
  <p:slideViewPr>
    <p:cSldViewPr>
      <p:cViewPr varScale="1">
        <p:scale>
          <a:sx n="57" d="100"/>
          <a:sy n="57" d="100"/>
        </p:scale>
        <p:origin x="154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5C98A-307F-40B0-A899-3E18DF27AB50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759A9-8C28-4D62-B4A7-C591132ABE8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0198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759A9-8C28-4D62-B4A7-C591132ABE82}" type="slidenum">
              <a:rPr lang="es-CL" smtClean="0"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65325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759A9-8C28-4D62-B4A7-C591132ABE82}" type="slidenum">
              <a:rPr lang="es-CL" smtClean="0"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50959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6733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2575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8689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3706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41897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8198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7033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4218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1513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2931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5646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686AE-3E97-45A7-B641-E7606A3B37CE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CCDD1-B919-47A9-B1D6-57B3148EDF8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2275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www.senama.gob.cl/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nsal.cl/ministerio-de-salud-fomenta-el-autocuidado-en-adultos-mayores-durante-cuarentena/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s://www.ingerchile.cl/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www.socgeriatria.cl/site/?p=2273" TargetMode="External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ama.gob.cl/protocolos-covid-19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ama.gob.cl/storage/docs/Yo_me_cuido_y_te_cuido.pdf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sal.cl/wp-content/uploads/2020/04/02-04-GUIA-PRACTICA-PARA-EL-AUTOCUIDADO-DE-LA-SALUD.pdf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8" y="700652"/>
            <a:ext cx="4956024" cy="4956024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517232"/>
            <a:ext cx="6872535" cy="11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21"/>
          <a:stretch/>
        </p:blipFill>
        <p:spPr bwMode="auto">
          <a:xfrm>
            <a:off x="5660578" y="-19422"/>
            <a:ext cx="3483422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904656" y="0"/>
            <a:ext cx="3239344" cy="686824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084" y="264719"/>
            <a:ext cx="2249133" cy="3045287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5040560" cy="2088232"/>
          </a:xfrm>
        </p:spPr>
        <p:txBody>
          <a:bodyPr>
            <a:noAutofit/>
          </a:bodyPr>
          <a:lstStyle/>
          <a:p>
            <a:r>
              <a:rPr lang="es-CL" sz="3200" b="1" u="sng" dirty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Cápsula Informativa N°6.2: </a:t>
            </a:r>
            <a:br>
              <a:rPr lang="es-CL" sz="3600" b="1" u="sng" dirty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CL" sz="3200" b="1" dirty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Consideraciones especiales para el Cuidado de Adultos Mayores</a:t>
            </a:r>
            <a:endParaRPr lang="es-CL" sz="36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300192" y="5610222"/>
            <a:ext cx="2337345" cy="360040"/>
          </a:xfrm>
        </p:spPr>
        <p:txBody>
          <a:bodyPr>
            <a:no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SUBDIRECCIÓN DE RELACIONES HUMANAS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748784" y="6108282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chemeClr val="bg1"/>
                </a:solidFill>
              </a:rPr>
              <a:t>2020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89" y="5656677"/>
            <a:ext cx="1849430" cy="118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14" y="5656676"/>
            <a:ext cx="1860718" cy="121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34" y="5636160"/>
            <a:ext cx="2033323" cy="122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989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341784"/>
            <a:ext cx="7426117" cy="1143000"/>
          </a:xfrm>
        </p:spPr>
        <p:txBody>
          <a:bodyPr>
            <a:noAutofit/>
          </a:bodyPr>
          <a:lstStyle/>
          <a:p>
            <a:pPr algn="l"/>
            <a:r>
              <a:rPr lang="es-MX" sz="2400" b="1" dirty="0">
                <a:solidFill>
                  <a:schemeClr val="tx2"/>
                </a:solidFill>
              </a:rPr>
              <a:t>¿Cómo puedo apoyar a una familiar adulto mayor, si este se encuentra viviendo en un establecimiento de larga estadía (ELEAM) o residencia? </a:t>
            </a:r>
          </a:p>
        </p:txBody>
      </p:sp>
      <p:pic>
        <p:nvPicPr>
          <p:cNvPr id="5" name="5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7" y="166189"/>
            <a:ext cx="1133411" cy="153461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11560" y="1772816"/>
            <a:ext cx="78384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 importante poder conversar acerca de lo que les ocurre y cómo se sienten. Esto puede ser realizado con el personal del ELEAM, al igual que con sus seres queridos a través de comunicación remota. Que la restricción de las visitas no sea sinónimo de perder la comunicación con ellos.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Mantener la comunicación a distancia, escribir una carta en papel y pedir a personal del ELEAM o cuidador que se la entregue a su familiar.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Enviar mensajes de texto.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 la misma película o serie a una determina hora y luego comentarla a través de llamada telefónica o video llamadas.</a:t>
            </a:r>
          </a:p>
          <a:p>
            <a:pPr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659" y="4912137"/>
            <a:ext cx="5847669" cy="194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422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341784"/>
            <a:ext cx="7426117" cy="1143000"/>
          </a:xfrm>
        </p:spPr>
        <p:txBody>
          <a:bodyPr>
            <a:normAutofit/>
          </a:bodyPr>
          <a:lstStyle/>
          <a:p>
            <a:r>
              <a:rPr lang="es-MX" sz="3200" b="1" dirty="0">
                <a:solidFill>
                  <a:schemeClr val="tx2"/>
                </a:solidFill>
              </a:rPr>
              <a:t>¡Cuidemos de nuestros Adultos Mayores! </a:t>
            </a:r>
          </a:p>
        </p:txBody>
      </p:sp>
      <p:pic>
        <p:nvPicPr>
          <p:cNvPr id="5" name="5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7" y="166189"/>
            <a:ext cx="1133411" cy="1534619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5106283"/>
            <a:ext cx="1440160" cy="1440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77313"/>
            <a:ext cx="575121" cy="57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71535"/>
            <a:ext cx="999728" cy="99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9" y="4960842"/>
            <a:ext cx="428196" cy="43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415" y="5681503"/>
            <a:ext cx="286544" cy="28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401" y="2164458"/>
            <a:ext cx="3556295" cy="253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2038"/>
            <a:ext cx="59626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589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341784"/>
            <a:ext cx="7426117" cy="1143000"/>
          </a:xfrm>
        </p:spPr>
        <p:txBody>
          <a:bodyPr>
            <a:normAutofit/>
          </a:bodyPr>
          <a:lstStyle/>
          <a:p>
            <a:r>
              <a:rPr lang="es-MX" sz="3200" b="1" dirty="0">
                <a:solidFill>
                  <a:schemeClr val="tx2"/>
                </a:solidFill>
              </a:rPr>
              <a:t>¿Cuáles son las redes de apoyo a distancia para estos casos?</a:t>
            </a:r>
          </a:p>
        </p:txBody>
      </p:sp>
      <p:pic>
        <p:nvPicPr>
          <p:cNvPr id="5" name="5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7" y="166189"/>
            <a:ext cx="1133411" cy="153461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11560" y="1822172"/>
            <a:ext cx="78384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Existen algunos canales de ayuda remota, que entregan apoyo a distancia si necesita ayuda para usted o alguien más: </a:t>
            </a:r>
          </a:p>
          <a:p>
            <a:pPr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Salud Responde: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600 360 777, que cuenta con una línea especial de psicólogos que prestan ayuda en situaciones de crisis.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Fono Mayor: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800 4000 35, atendido por especialistas en temáticas de personas mayores.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Fundación </a:t>
            </a:r>
            <a:r>
              <a:rPr lang="es-MX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Amanoz</a:t>
            </a:r>
            <a:r>
              <a:rPr lang="es-MX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voluntarios que reciben llamadas de personas mayores que se sienten solas: oficina@amanoz.cl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Fundación Míranos</a:t>
            </a: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la prevención del suicidio en personas mayores: contacto@fundacionmiranos.org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5106283"/>
            <a:ext cx="1440160" cy="1440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77313"/>
            <a:ext cx="575121" cy="57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71535"/>
            <a:ext cx="999728" cy="99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9" y="4960842"/>
            <a:ext cx="428196" cy="43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415" y="5681503"/>
            <a:ext cx="286544" cy="28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540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341784"/>
            <a:ext cx="7426117" cy="1143000"/>
          </a:xfrm>
        </p:spPr>
        <p:txBody>
          <a:bodyPr>
            <a:normAutofit/>
          </a:bodyPr>
          <a:lstStyle/>
          <a:p>
            <a:r>
              <a:rPr lang="es-MX" sz="3200" b="1" dirty="0">
                <a:solidFill>
                  <a:schemeClr val="tx2"/>
                </a:solidFill>
              </a:rPr>
              <a:t>Más Información en:</a:t>
            </a:r>
          </a:p>
        </p:txBody>
      </p:sp>
      <p:pic>
        <p:nvPicPr>
          <p:cNvPr id="5" name="5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7" y="166189"/>
            <a:ext cx="1133411" cy="153461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467544" y="1822172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Servicio Nacional del Adulto Mayor</a:t>
            </a: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http://www.senama.gob.cl/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Sociedad de Geriatría y Gerontología de Chile</a:t>
            </a: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 </a:t>
            </a:r>
            <a:r>
              <a:rPr lang="es-MX" u="sng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https://www.socgeriatria.cl/site/?p=2273</a:t>
            </a:r>
            <a:endParaRPr lang="es-MX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Instituto Nacional de Geriatría</a:t>
            </a: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https://www.ingerchile.cl/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Ministerio de Salud</a:t>
            </a: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https://www.minsal.cl/ministerio-de-salud-fomenta-el-autocuidado-en-adultos-mayores-durante-cuarentena/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5106283"/>
            <a:ext cx="1440160" cy="1440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77313"/>
            <a:ext cx="575121" cy="57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71535"/>
            <a:ext cx="999728" cy="99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9" y="4960842"/>
            <a:ext cx="428196" cy="43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415" y="5681503"/>
            <a:ext cx="286544" cy="28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179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746283" y="341784"/>
            <a:ext cx="7426117" cy="1143000"/>
          </a:xfrm>
        </p:spPr>
        <p:txBody>
          <a:bodyPr>
            <a:normAutofit/>
          </a:bodyPr>
          <a:lstStyle/>
          <a:p>
            <a:r>
              <a:rPr lang="es-MX" sz="3200" b="1" dirty="0">
                <a:solidFill>
                  <a:schemeClr val="tx2"/>
                </a:solidFill>
              </a:rPr>
              <a:t>Material Descargable</a:t>
            </a:r>
          </a:p>
        </p:txBody>
      </p:sp>
      <p:pic>
        <p:nvPicPr>
          <p:cNvPr id="5" name="5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7" y="166189"/>
            <a:ext cx="1133411" cy="153461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21970" y="1822172"/>
            <a:ext cx="7838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Servicio Nacional del Adulto Mayor y Contexto COVID-19</a:t>
            </a:r>
          </a:p>
          <a:p>
            <a:pPr algn="ctr"/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http://www.senama.gob.cl/protocolos-covid-19</a:t>
            </a: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5106283"/>
            <a:ext cx="1440160" cy="1440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77313"/>
            <a:ext cx="575121" cy="57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96952"/>
            <a:ext cx="4791036" cy="358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350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78863"/>
            <a:ext cx="3384376" cy="458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56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476672"/>
            <a:ext cx="10657490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26117" cy="1143000"/>
          </a:xfrm>
        </p:spPr>
        <p:txBody>
          <a:bodyPr>
            <a:normAutofit/>
          </a:bodyPr>
          <a:lstStyle/>
          <a:p>
            <a:pPr algn="l"/>
            <a:r>
              <a:rPr lang="es-MX" sz="3600" b="1" dirty="0">
                <a:solidFill>
                  <a:schemeClr val="tx2"/>
                </a:solidFill>
              </a:rPr>
              <a:t>CONTENIDO</a:t>
            </a:r>
            <a:endParaRPr lang="es-CL" sz="3600" b="1" dirty="0">
              <a:solidFill>
                <a:schemeClr val="tx2"/>
              </a:solidFill>
            </a:endParaRPr>
          </a:p>
        </p:txBody>
      </p:sp>
      <p:pic>
        <p:nvPicPr>
          <p:cNvPr id="5" name="5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7" y="166189"/>
            <a:ext cx="1133411" cy="153461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95536" y="1700808"/>
            <a:ext cx="5040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Consideraciones especiales para el Cuidado de Adultos Mayores: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Sentimientos y Emociones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Cuidados Emocionales de los Adultos Mayores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Canales de Apoyo 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6" r="11351"/>
          <a:stretch/>
        </p:blipFill>
        <p:spPr>
          <a:xfrm>
            <a:off x="5707117" y="-19821"/>
            <a:ext cx="4950373" cy="687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341784"/>
            <a:ext cx="7426117" cy="1143000"/>
          </a:xfrm>
        </p:spPr>
        <p:txBody>
          <a:bodyPr>
            <a:normAutofit fontScale="90000"/>
          </a:bodyPr>
          <a:lstStyle/>
          <a:p>
            <a:r>
              <a:rPr lang="es-MX" sz="3200" b="1" dirty="0">
                <a:solidFill>
                  <a:schemeClr val="tx2"/>
                </a:solidFill>
              </a:rPr>
              <a:t>¿Siendo adulto mayor, qué sensaciones comunes pueden aparecer en mí, durante este período? </a:t>
            </a:r>
          </a:p>
        </p:txBody>
      </p:sp>
      <p:pic>
        <p:nvPicPr>
          <p:cNvPr id="5" name="5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7" y="166189"/>
            <a:ext cx="1133411" cy="153461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9" y="4960842"/>
            <a:ext cx="428196" cy="43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204" y="2060847"/>
            <a:ext cx="3765515" cy="37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327224"/>
            <a:ext cx="1102248" cy="110224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67" y="5878348"/>
            <a:ext cx="599337" cy="67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67544" y="1989995"/>
            <a:ext cx="42484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 posible que sienta ansiedad, soledad, frustración, aburrimiento, miedo, desesperanza y/o rabia. Esto es normal y puede durar un tiempo prolongado, incluso después de la pandemia. Lo anterior puede ser especialmente intenso para quienes viven solos; tienen una salud más frágil o alguna condición que dificulte su capacidad de comprender la situación de Coronavirus (ej. Alzheimer u otra demencia). En su mayoría, al tener bajo nivel de conocimiento en tecnologías puede angustiarlos. </a:t>
            </a:r>
          </a:p>
          <a:p>
            <a:pPr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415" y="5681503"/>
            <a:ext cx="286544" cy="28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87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341784"/>
            <a:ext cx="7426117" cy="1143000"/>
          </a:xfrm>
        </p:spPr>
        <p:txBody>
          <a:bodyPr>
            <a:normAutofit fontScale="90000"/>
          </a:bodyPr>
          <a:lstStyle/>
          <a:p>
            <a:r>
              <a:rPr lang="es-MX" sz="3200" b="1" dirty="0">
                <a:solidFill>
                  <a:schemeClr val="tx2"/>
                </a:solidFill>
              </a:rPr>
              <a:t>¿Siendo adulto mayor, qué sensaciones comunes pueden aparecer en mí, durante este periodo y cómo evitar que empeoren? </a:t>
            </a:r>
          </a:p>
        </p:txBody>
      </p:sp>
      <p:pic>
        <p:nvPicPr>
          <p:cNvPr id="5" name="5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7" y="166189"/>
            <a:ext cx="1133411" cy="153461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9" y="4960842"/>
            <a:ext cx="428196" cy="43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415" y="5681503"/>
            <a:ext cx="286544" cy="28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110341"/>
            <a:ext cx="1440160" cy="144016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71535"/>
            <a:ext cx="999728" cy="99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251191" y="2310020"/>
            <a:ext cx="424847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Evite la automedicación.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Evite el consumo de alcohol como método para sobrellevar la situación.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Siga la información oficial disponible en radio, televisión o redes sociales y nunca siga indicaciones sin asegurarse que son oficiales.</a:t>
            </a:r>
          </a:p>
          <a:p>
            <a:pPr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93512"/>
            <a:ext cx="367240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544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341784"/>
            <a:ext cx="7426117" cy="1143000"/>
          </a:xfrm>
        </p:spPr>
        <p:txBody>
          <a:bodyPr>
            <a:normAutofit/>
          </a:bodyPr>
          <a:lstStyle/>
          <a:p>
            <a:r>
              <a:rPr lang="es-MX" sz="3200" b="1" dirty="0">
                <a:solidFill>
                  <a:schemeClr val="tx2"/>
                </a:solidFill>
              </a:rPr>
              <a:t>¿Cómo evitar que empeoren estas emociones? </a:t>
            </a:r>
          </a:p>
        </p:txBody>
      </p:sp>
      <p:pic>
        <p:nvPicPr>
          <p:cNvPr id="5" name="5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7" y="166189"/>
            <a:ext cx="1133411" cy="153461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11560" y="2060848"/>
            <a:ext cx="43924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Mantenga la actividad física y mental: caminando dentro de casa, haciendo manualidades, crucigramas, </a:t>
            </a:r>
            <a:r>
              <a:rPr lang="es-MX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puzzles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ejercicios físicos seguros.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Recuerde estrategias y experiencias que haya puesto en práctica en otros momentos complejos y que pueda aplicar en esta situación.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Genere una red de cuidado si se encuentra viviendo solo, con vecinos o familiares.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5106283"/>
            <a:ext cx="1440160" cy="1440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77313"/>
            <a:ext cx="575121" cy="57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71535"/>
            <a:ext cx="999728" cy="99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9" y="4960842"/>
            <a:ext cx="428196" cy="43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415" y="5681503"/>
            <a:ext cx="286544" cy="28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939" y="2200060"/>
            <a:ext cx="3556295" cy="253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291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557808"/>
            <a:ext cx="7426117" cy="1143000"/>
          </a:xfrm>
        </p:spPr>
        <p:txBody>
          <a:bodyPr>
            <a:noAutofit/>
          </a:bodyPr>
          <a:lstStyle/>
          <a:p>
            <a:pPr algn="l"/>
            <a:r>
              <a:rPr lang="es-MX" sz="2800" b="1" dirty="0">
                <a:solidFill>
                  <a:schemeClr val="tx2"/>
                </a:solidFill>
              </a:rPr>
              <a:t>¿Qué cuidados emocionales y físicos puedo tener si cuido de un adulto mayor en tiempos de cuarentena y COVID-19? </a:t>
            </a:r>
            <a:br>
              <a:rPr lang="es-MX" sz="2800" b="1" dirty="0">
                <a:solidFill>
                  <a:schemeClr val="tx2"/>
                </a:solidFill>
              </a:rPr>
            </a:br>
            <a:endParaRPr lang="es-MX" sz="2800" b="1" dirty="0">
              <a:solidFill>
                <a:schemeClr val="tx2"/>
              </a:solidFill>
            </a:endParaRPr>
          </a:p>
        </p:txBody>
      </p:sp>
      <p:pic>
        <p:nvPicPr>
          <p:cNvPr id="5" name="5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7" y="166189"/>
            <a:ext cx="1133411" cy="153461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11560" y="1956896"/>
            <a:ext cx="4896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Además de los antes descritos en las laminas anteriores puede considerar: </a:t>
            </a:r>
          </a:p>
          <a:p>
            <a:pPr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Mantener las habitaciones ventiladas.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Tener un listado de diagnósticos de la persona cuidada, los medicamentos y recetas en uso.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 existen dudas respecto a cómo actuar frente a determinadas situaciones, o consultas acerca de la salud en la familia, llamar a Salud Responde: 600-360-7777.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recomienda revisar el Manual “Yo me cuido y te cuido” disponible en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http://www.senama.gob.cl/storage/docs/Yo_me_cuido_y_te_cuido.pdf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2" t="16594" r="36023" b="14440"/>
          <a:stretch/>
        </p:blipFill>
        <p:spPr bwMode="auto">
          <a:xfrm>
            <a:off x="5940152" y="2060848"/>
            <a:ext cx="2759719" cy="36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108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341784"/>
            <a:ext cx="7426117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MX" sz="3200" b="1" dirty="0">
                <a:solidFill>
                  <a:schemeClr val="tx2"/>
                </a:solidFill>
              </a:rPr>
              <a:t>Tengo uno o más adultos mayores en mi familia, que son autónomos y viven solos en sus casas, ¿Cómo puedo apoyarlos? </a:t>
            </a:r>
          </a:p>
        </p:txBody>
      </p:sp>
      <p:pic>
        <p:nvPicPr>
          <p:cNvPr id="5" name="5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7" y="166189"/>
            <a:ext cx="1133411" cy="153461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95536" y="2255961"/>
            <a:ext cx="44644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¡La comunicación es la clave! El distanciamiento físico no debe ser un impedimento para cuidar emocionalmente de nuestros adultos mayores, debemos estar presentes a través de llamadas y video llamadas y estar atentos a cualquier cambio en su comportamiento.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los adultos mayores conversen de sus preocupaciones será importante para poder acompañarlos.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Incentivarlos a mantener una vida activa y que desarrollen actividades dentro del día.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286"/>
            <a:ext cx="35283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711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341784"/>
            <a:ext cx="7426117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MX" sz="3200" b="1" dirty="0">
                <a:solidFill>
                  <a:schemeClr val="tx2"/>
                </a:solidFill>
              </a:rPr>
              <a:t>Tengo uno o más adultos mayores en mi familia, que son autónomos y viven solos en sus casas, ¿Cómo puedo apoyarlos? </a:t>
            </a:r>
          </a:p>
        </p:txBody>
      </p:sp>
      <p:pic>
        <p:nvPicPr>
          <p:cNvPr id="5" name="5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7" y="166189"/>
            <a:ext cx="1133411" cy="1534619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95536" y="4699010"/>
            <a:ext cx="80544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Velar  de que cuenten con una rutina saludable en hábitos, alimentación y sueño.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Designar en su familia una persona que pueda ser el nexo más directo con los Adultos Mayores de su familia para llevarles alimentos, insumos médicos o ayudarlos a resolver sus trámites importantes o situaciones que no puedan resolver autónomamente. Esta persona debe extremar medidas de higiene. 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833" y="1988840"/>
            <a:ext cx="3461891" cy="259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600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341784"/>
            <a:ext cx="7426117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MX" sz="3200" b="1" dirty="0">
                <a:solidFill>
                  <a:schemeClr val="tx2"/>
                </a:solidFill>
              </a:rPr>
              <a:t>Tengo uno o más adultos mayores en mi familia, que son autónomos y viven solos en sus casas, ¿Cómo puedo apoyarlos? </a:t>
            </a:r>
          </a:p>
        </p:txBody>
      </p:sp>
      <p:pic>
        <p:nvPicPr>
          <p:cNvPr id="5" name="5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7" y="166189"/>
            <a:ext cx="1133411" cy="1534619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323528" y="1988840"/>
            <a:ext cx="83944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Siga la Guía de Recomendaciones del Ministerio de Salud:  </a:t>
            </a:r>
          </a:p>
          <a:p>
            <a:pPr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hlinkClick r:id="rId3"/>
            </a:endParaRPr>
          </a:p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https://www.minsal.cl/wp-content/uploads/2020/04/02-04-GUIA-PRACTICA-PARA-EL-AUTOCUIDADO-DE-LA-SALUD.pdf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23" y="3263602"/>
            <a:ext cx="62865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4581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2033</TotalTime>
  <Words>983</Words>
  <Application>Microsoft Office PowerPoint</Application>
  <PresentationFormat>Presentación en pantalla (4:3)</PresentationFormat>
  <Paragraphs>63</Paragraphs>
  <Slides>15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Tema de Office</vt:lpstr>
      <vt:lpstr>Cápsula Informativa N°6.2:  Consideraciones especiales para el Cuidado de Adultos Mayores</vt:lpstr>
      <vt:lpstr>CONTENIDO</vt:lpstr>
      <vt:lpstr>¿Siendo adulto mayor, qué sensaciones comunes pueden aparecer en mí, durante este período? </vt:lpstr>
      <vt:lpstr>¿Siendo adulto mayor, qué sensaciones comunes pueden aparecer en mí, durante este periodo y cómo evitar que empeoren? </vt:lpstr>
      <vt:lpstr>¿Cómo evitar que empeoren estas emociones? </vt:lpstr>
      <vt:lpstr>¿Qué cuidados emocionales y físicos puedo tener si cuido de un adulto mayor en tiempos de cuarentena y COVID-19?  </vt:lpstr>
      <vt:lpstr>Tengo uno o más adultos mayores en mi familia, que son autónomos y viven solos en sus casas, ¿Cómo puedo apoyarlos? </vt:lpstr>
      <vt:lpstr>Tengo uno o más adultos mayores en mi familia, que son autónomos y viven solos en sus casas, ¿Cómo puedo apoyarlos? </vt:lpstr>
      <vt:lpstr>Tengo uno o más adultos mayores en mi familia, que son autónomos y viven solos en sus casas, ¿Cómo puedo apoyarlos? </vt:lpstr>
      <vt:lpstr>¿Cómo puedo apoyar a una familiar adulto mayor, si este se encuentra viviendo en un establecimiento de larga estadía (ELEAM) o residencia? </vt:lpstr>
      <vt:lpstr>¡Cuidemos de nuestros Adultos Mayores! </vt:lpstr>
      <vt:lpstr>¿Cuáles son las redes de apoyo a distancia para estos casos?</vt:lpstr>
      <vt:lpstr>Más Información en:</vt:lpstr>
      <vt:lpstr>Material Descargable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Capacitación 2019</dc:title>
  <dc:creator>MACIEL SALINAS</dc:creator>
  <cp:lastModifiedBy>Yoga 720</cp:lastModifiedBy>
  <cp:revision>172</cp:revision>
  <dcterms:created xsi:type="dcterms:W3CDTF">2019-03-25T18:47:59Z</dcterms:created>
  <dcterms:modified xsi:type="dcterms:W3CDTF">2020-06-23T22:24:20Z</dcterms:modified>
</cp:coreProperties>
</file>